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11" r:id="rId31"/>
    <p:sldId id="374" r:id="rId32"/>
    <p:sldId id="375" r:id="rId33"/>
    <p:sldId id="376" r:id="rId34"/>
    <p:sldId id="377" r:id="rId35"/>
    <p:sldId id="378" r:id="rId36"/>
    <p:sldId id="373" r:id="rId37"/>
    <p:sldId id="352" r:id="rId38"/>
    <p:sldId id="332" r:id="rId39"/>
    <p:sldId id="333" r:id="rId40"/>
    <p:sldId id="353" r:id="rId41"/>
    <p:sldId id="354" r:id="rId42"/>
    <p:sldId id="355" r:id="rId43"/>
    <p:sldId id="316" r:id="rId44"/>
    <p:sldId id="327" r:id="rId45"/>
    <p:sldId id="364" r:id="rId46"/>
    <p:sldId id="365" r:id="rId47"/>
    <p:sldId id="358" r:id="rId48"/>
    <p:sldId id="359" r:id="rId49"/>
    <p:sldId id="360" r:id="rId50"/>
    <p:sldId id="367" r:id="rId51"/>
    <p:sldId id="368" r:id="rId52"/>
    <p:sldId id="315" r:id="rId53"/>
    <p:sldId id="330" r:id="rId54"/>
    <p:sldId id="331" r:id="rId55"/>
    <p:sldId id="336" r:id="rId56"/>
    <p:sldId id="337" r:id="rId57"/>
    <p:sldId id="334" r:id="rId58"/>
    <p:sldId id="335" r:id="rId59"/>
    <p:sldId id="317" r:id="rId60"/>
    <p:sldId id="370" r:id="rId6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D89E19"/>
    <a:srgbClr val="292C48"/>
    <a:srgbClr val="F622D8"/>
    <a:srgbClr val="FEFBF5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7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8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00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00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rgbClr val="FF0000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E5-4290-AC74-64C36A1CDEA0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E5-4290-AC74-64C36A1CDEA0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E5-4290-AC74-64C36A1CDEA0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E5-4290-AC74-64C36A1CDEA0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E5-4290-AC74-64C36A1CDEA0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E5-4290-AC74-64C36A1CD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499"/>
          <c:y val="0.124692750171046"/>
          <c:w val="0.72784394505686201"/>
          <c:h val="0.70135886780021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8-4FE8-A12A-F108AECD4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rgbClr val="C86BF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rgbClr val="C86BF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rgbClr val="C86BF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F-41F1-9E4B-94C27FCFD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B-4F97-9243-2B907AE003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F-4ACF-92AC-F34128C63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B1-412B-B259-3C48755DA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</c:pivotFmt>
      <c:pivotFmt>
        <c:idx val="32"/>
      </c:pivotFmt>
      <c:pivotFmt>
        <c:idx val="33"/>
      </c:pivotFmt>
      <c:pivotFmt>
        <c:idx val="34"/>
      </c:pivotFmt>
      <c:pivotFmt>
        <c:idx val="35"/>
      </c:pivotFmt>
      <c:pivotFmt>
        <c:idx val="36"/>
      </c:pivotFmt>
      <c:pivotFmt>
        <c:idx val="37"/>
      </c:pivotFmt>
      <c:pivotFmt>
        <c:idx val="38"/>
      </c:pivotFmt>
      <c:pivotFmt>
        <c:idx val="39"/>
      </c:pivotFmt>
      <c:pivotFmt>
        <c:idx val="40"/>
      </c:pivotFmt>
      <c:pivotFmt>
        <c:idx val="41"/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</c:pivotFmt>
      <c:pivotFmt>
        <c:idx val="47"/>
      </c:pivotFmt>
      <c:pivotFmt>
        <c:idx val="48"/>
      </c:pivotFmt>
      <c:pivotFmt>
        <c:idx val="49"/>
      </c:pivotFmt>
      <c:pivotFmt>
        <c:idx val="50"/>
      </c:pivotFmt>
      <c:pivotFmt>
        <c:idx val="51"/>
      </c:pivotFmt>
      <c:pivotFmt>
        <c:idx val="52"/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  <c:pivotFmt>
        <c:idx val="62"/>
      </c:pivotFmt>
      <c:pivotFmt>
        <c:idx val="63"/>
      </c:pivotFmt>
      <c:pivotFmt>
        <c:idx val="64"/>
      </c:pivotFmt>
      <c:pivotFmt>
        <c:idx val="65"/>
      </c:pivotFmt>
      <c:pivotFmt>
        <c:idx val="66"/>
      </c:pivotFmt>
      <c:pivotFmt>
        <c:idx val="67"/>
      </c:pivotFmt>
      <c:pivotFmt>
        <c:idx val="68"/>
      </c:pivotFmt>
      <c:pivotFmt>
        <c:idx val="69"/>
      </c:pivotFmt>
      <c:pivotFmt>
        <c:idx val="70"/>
      </c:pivotFmt>
      <c:pivotFmt>
        <c:idx val="71"/>
      </c:pivotFmt>
      <c:pivotFmt>
        <c:idx val="72"/>
      </c:pivotFmt>
      <c:pivotFmt>
        <c:idx val="73"/>
      </c:pivotFmt>
      <c:pivotFmt>
        <c:idx val="74"/>
      </c:pivotFmt>
      <c:pivotFmt>
        <c:idx val="75"/>
      </c:pivotFmt>
      <c:pivotFmt>
        <c:idx val="76"/>
      </c:pivotFmt>
      <c:pivotFmt>
        <c:idx val="77"/>
      </c:pivotFmt>
      <c:pivotFmt>
        <c:idx val="78"/>
      </c:pivotFmt>
      <c:pivotFmt>
        <c:idx val="79"/>
      </c:pivotFmt>
      <c:pivotFmt>
        <c:idx val="80"/>
      </c:pivotFmt>
      <c:pivotFmt>
        <c:idx val="81"/>
      </c:pivotFmt>
      <c:pivotFmt>
        <c:idx val="82"/>
      </c:pivotFmt>
      <c:pivotFmt>
        <c:idx val="83"/>
      </c:pivotFmt>
      <c:pivotFmt>
        <c:idx val="84"/>
      </c:pivotFmt>
      <c:pivotFmt>
        <c:idx val="85"/>
      </c:pivotFmt>
      <c:pivotFmt>
        <c:idx val="86"/>
      </c:pivotFmt>
      <c:pivotFmt>
        <c:idx val="87"/>
      </c:pivotFmt>
      <c:pivotFmt>
        <c:idx val="88"/>
      </c:pivotFmt>
      <c:pivotFmt>
        <c:idx val="89"/>
      </c:pivotFmt>
      <c:pivotFmt>
        <c:idx val="90"/>
      </c:pivotFmt>
      <c:pivotFmt>
        <c:idx val="91"/>
      </c:pivotFmt>
      <c:pivotFmt>
        <c:idx val="92"/>
      </c:pivotFmt>
      <c:pivotFmt>
        <c:idx val="93"/>
      </c:pivotFmt>
      <c:pivotFmt>
        <c:idx val="94"/>
      </c:pivotFmt>
      <c:pivotFmt>
        <c:idx val="95"/>
      </c:pivotFmt>
      <c:pivotFmt>
        <c:idx val="96"/>
      </c:pivotFmt>
      <c:pivotFmt>
        <c:idx val="97"/>
      </c:pivotFmt>
      <c:pivotFmt>
        <c:idx val="98"/>
      </c:pivotFmt>
      <c:pivotFmt>
        <c:idx val="99"/>
      </c:pivotFmt>
      <c:pivotFmt>
        <c:idx val="100"/>
      </c:pivotFmt>
      <c:pivotFmt>
        <c:idx val="101"/>
      </c:pivotFmt>
      <c:pivotFmt>
        <c:idx val="102"/>
      </c:pivotFmt>
      <c:pivotFmt>
        <c:idx val="103"/>
      </c:pivotFmt>
      <c:pivotFmt>
        <c:idx val="104"/>
      </c:pivotFmt>
      <c:pivotFmt>
        <c:idx val="105"/>
      </c:pivotFmt>
      <c:pivotFmt>
        <c:idx val="106"/>
      </c:pivotFmt>
      <c:pivotFmt>
        <c:idx val="107"/>
      </c:pivotFmt>
      <c:pivotFmt>
        <c:idx val="108"/>
      </c:pivotFmt>
      <c:pivotFmt>
        <c:idx val="109"/>
      </c:pivotFmt>
      <c:pivotFmt>
        <c:idx val="110"/>
      </c:pivotFmt>
      <c:pivotFmt>
        <c:idx val="111"/>
      </c:pivotFmt>
      <c:pivotFmt>
        <c:idx val="112"/>
      </c:pivotFmt>
      <c:pivotFmt>
        <c:idx val="113"/>
      </c:pivotFmt>
      <c:pivotFmt>
        <c:idx val="114"/>
      </c:pivotFmt>
      <c:pivotFmt>
        <c:idx val="115"/>
      </c:pivotFmt>
      <c:pivotFmt>
        <c:idx val="116"/>
      </c:pivotFmt>
      <c:pivotFmt>
        <c:idx val="117"/>
      </c:pivotFmt>
      <c:pivotFmt>
        <c:idx val="118"/>
      </c:pivotFmt>
      <c:pivotFmt>
        <c:idx val="119"/>
      </c:pivotFmt>
      <c:pivotFmt>
        <c:idx val="120"/>
      </c:pivotFmt>
      <c:pivotFmt>
        <c:idx val="121"/>
      </c:pivotFmt>
      <c:pivotFmt>
        <c:idx val="122"/>
      </c:pivotFmt>
      <c:pivotFmt>
        <c:idx val="123"/>
      </c:pivotFmt>
      <c:pivotFmt>
        <c:idx val="124"/>
      </c:pivotFmt>
      <c:pivotFmt>
        <c:idx val="125"/>
      </c:pivotFmt>
      <c:pivotFmt>
        <c:idx val="126"/>
      </c:pivotFmt>
      <c:pivotFmt>
        <c:idx val="127"/>
      </c:pivotFmt>
      <c:pivotFmt>
        <c:idx val="128"/>
      </c:pivotFmt>
      <c:pivotFmt>
        <c:idx val="129"/>
      </c:pivotFmt>
      <c:pivotFmt>
        <c:idx val="130"/>
      </c:pivotFmt>
      <c:pivotFmt>
        <c:idx val="131"/>
      </c:pivotFmt>
      <c:pivotFmt>
        <c:idx val="132"/>
      </c:pivotFmt>
      <c:pivotFmt>
        <c:idx val="133"/>
      </c:pivotFmt>
      <c:pivotFmt>
        <c:idx val="134"/>
      </c:pivotFmt>
      <c:pivotFmt>
        <c:idx val="135"/>
      </c:pivotFmt>
      <c:pivotFmt>
        <c:idx val="136"/>
      </c:pivotFmt>
      <c:pivotFmt>
        <c:idx val="137"/>
      </c:pivotFmt>
      <c:pivotFmt>
        <c:idx val="138"/>
      </c:pivotFmt>
      <c:pivotFmt>
        <c:idx val="139"/>
      </c:pivotFmt>
      <c:pivotFmt>
        <c:idx val="140"/>
      </c:pivotFmt>
      <c:pivotFmt>
        <c:idx val="141"/>
      </c:pivotFmt>
      <c:pivotFmt>
        <c:idx val="142"/>
      </c:pivotFmt>
      <c:pivotFmt>
        <c:idx val="143"/>
      </c:pivotFmt>
      <c:pivotFmt>
        <c:idx val="144"/>
      </c:pivotFmt>
      <c:pivotFmt>
        <c:idx val="145"/>
      </c:pivotFmt>
      <c:pivotFmt>
        <c:idx val="146"/>
      </c:pivotFmt>
      <c:pivotFmt>
        <c:idx val="147"/>
      </c:pivotFmt>
      <c:pivotFmt>
        <c:idx val="148"/>
      </c:pivotFmt>
      <c:pivotFmt>
        <c:idx val="149"/>
      </c:pivotFmt>
      <c:pivotFmt>
        <c:idx val="150"/>
      </c:pivotFmt>
      <c:pivotFmt>
        <c:idx val="151"/>
      </c:pivotFmt>
      <c:pivotFmt>
        <c:idx val="152"/>
      </c:pivotFmt>
      <c:pivotFmt>
        <c:idx val="153"/>
      </c:pivotFmt>
      <c:pivotFmt>
        <c:idx val="154"/>
      </c:pivotFmt>
      <c:pivotFmt>
        <c:idx val="155"/>
      </c:pivotFmt>
      <c:pivotFmt>
        <c:idx val="156"/>
      </c:pivotFmt>
      <c:pivotFmt>
        <c:idx val="157"/>
      </c:pivotFmt>
      <c:pivotFmt>
        <c:idx val="158"/>
      </c:pivotFmt>
      <c:pivotFmt>
        <c:idx val="159"/>
      </c:pivotFmt>
      <c:pivotFmt>
        <c:idx val="160"/>
      </c:pivotFmt>
      <c:pivotFmt>
        <c:idx val="161"/>
      </c:pivotFmt>
      <c:pivotFmt>
        <c:idx val="162"/>
      </c:pivotFmt>
      <c:pivotFmt>
        <c:idx val="163"/>
      </c:pivotFmt>
      <c:pivotFmt>
        <c:idx val="164"/>
      </c:pivotFmt>
      <c:pivotFmt>
        <c:idx val="165"/>
      </c:pivotFmt>
      <c:pivotFmt>
        <c:idx val="166"/>
      </c:pivotFmt>
      <c:pivotFmt>
        <c:idx val="167"/>
      </c:pivotFmt>
      <c:pivotFmt>
        <c:idx val="168"/>
      </c:pivotFmt>
      <c:pivotFmt>
        <c:idx val="169"/>
      </c:pivotFmt>
      <c:pivotFmt>
        <c:idx val="170"/>
      </c:pivotFmt>
      <c:pivotFmt>
        <c:idx val="171"/>
      </c:pivotFmt>
      <c:pivotFmt>
        <c:idx val="172"/>
      </c:pivotFmt>
      <c:pivotFmt>
        <c:idx val="173"/>
      </c:pivotFmt>
      <c:pivotFmt>
        <c:idx val="174"/>
      </c:pivotFmt>
      <c:pivotFmt>
        <c:idx val="175"/>
      </c:pivotFmt>
      <c:pivotFmt>
        <c:idx val="176"/>
      </c:pivotFmt>
      <c:pivotFmt>
        <c:idx val="177"/>
      </c:pivotFmt>
      <c:pivotFmt>
        <c:idx val="178"/>
      </c:pivotFmt>
      <c:pivotFmt>
        <c:idx val="179"/>
      </c:pivotFmt>
      <c:pivotFmt>
        <c:idx val="180"/>
      </c:pivotFmt>
      <c:pivotFmt>
        <c:idx val="181"/>
      </c:pivotFmt>
      <c:pivotFmt>
        <c:idx val="182"/>
      </c:pivotFmt>
      <c:pivotFmt>
        <c:idx val="183"/>
      </c:pivotFmt>
      <c:pivotFmt>
        <c:idx val="184"/>
      </c:pivotFmt>
      <c:pivotFmt>
        <c:idx val="185"/>
      </c:pivotFmt>
      <c:pivotFmt>
        <c:idx val="186"/>
      </c:pivotFmt>
      <c:pivotFmt>
        <c:idx val="187"/>
      </c:pivotFmt>
      <c:pivotFmt>
        <c:idx val="188"/>
      </c:pivotFmt>
      <c:pivotFmt>
        <c:idx val="189"/>
      </c:pivotFmt>
      <c:pivotFmt>
        <c:idx val="190"/>
      </c:pivotFmt>
      <c:pivotFmt>
        <c:idx val="191"/>
      </c:pivotFmt>
      <c:pivotFmt>
        <c:idx val="192"/>
      </c:pivotFmt>
      <c:pivotFmt>
        <c:idx val="193"/>
      </c:pivotFmt>
      <c:pivotFmt>
        <c:idx val="194"/>
      </c:pivotFmt>
      <c:pivotFmt>
        <c:idx val="195"/>
      </c:pivotFmt>
      <c:pivotFmt>
        <c:idx val="196"/>
      </c:pivotFmt>
      <c:pivotFmt>
        <c:idx val="197"/>
      </c:pivotFmt>
      <c:pivotFmt>
        <c:idx val="198"/>
      </c:pivotFmt>
      <c:pivotFmt>
        <c:idx val="199"/>
      </c:pivotFmt>
      <c:pivotFmt>
        <c:idx val="200"/>
      </c:pivotFmt>
      <c:pivotFmt>
        <c:idx val="201"/>
      </c:pivotFmt>
      <c:pivotFmt>
        <c:idx val="202"/>
      </c:pivotFmt>
      <c:pivotFmt>
        <c:idx val="203"/>
      </c:pivotFmt>
      <c:pivotFmt>
        <c:idx val="204"/>
      </c:pivotFmt>
      <c:pivotFmt>
        <c:idx val="205"/>
      </c:pivotFmt>
      <c:pivotFmt>
        <c:idx val="206"/>
      </c:pivotFmt>
      <c:pivotFmt>
        <c:idx val="207"/>
      </c:pivotFmt>
      <c:pivotFmt>
        <c:idx val="208"/>
      </c:pivotFmt>
      <c:pivotFmt>
        <c:idx val="209"/>
      </c:pivotFmt>
      <c:pivotFmt>
        <c:idx val="210"/>
      </c:pivotFmt>
      <c:pivotFmt>
        <c:idx val="211"/>
      </c:pivotFmt>
      <c:pivotFmt>
        <c:idx val="212"/>
      </c:pivotFmt>
      <c:pivotFmt>
        <c:idx val="213"/>
      </c:pivotFmt>
      <c:pivotFmt>
        <c:idx val="214"/>
      </c:pivotFmt>
      <c:pivotFmt>
        <c:idx val="215"/>
      </c:pivotFmt>
      <c:pivotFmt>
        <c:idx val="216"/>
      </c:pivotFmt>
      <c:pivotFmt>
        <c:idx val="217"/>
      </c:pivotFmt>
      <c:pivotFmt>
        <c:idx val="218"/>
      </c:pivotFmt>
      <c:pivotFmt>
        <c:idx val="219"/>
      </c:pivotFmt>
      <c:pivotFmt>
        <c:idx val="220"/>
      </c:pivotFmt>
      <c:pivotFmt>
        <c:idx val="221"/>
      </c:pivotFmt>
      <c:pivotFmt>
        <c:idx val="222"/>
      </c:pivotFmt>
      <c:pivotFmt>
        <c:idx val="223"/>
      </c:pivotFmt>
      <c:pivotFmt>
        <c:idx val="224"/>
      </c:pivotFmt>
      <c:pivotFmt>
        <c:idx val="225"/>
      </c:pivotFmt>
      <c:pivotFmt>
        <c:idx val="226"/>
      </c:pivotFmt>
      <c:pivotFmt>
        <c:idx val="227"/>
      </c:pivotFmt>
      <c:pivotFmt>
        <c:idx val="228"/>
      </c:pivotFmt>
      <c:pivotFmt>
        <c:idx val="229"/>
      </c:pivotFmt>
      <c:pivotFmt>
        <c:idx val="230"/>
      </c:pivotFmt>
      <c:pivotFmt>
        <c:idx val="231"/>
      </c:pivotFmt>
      <c:pivotFmt>
        <c:idx val="232"/>
      </c:pivotFmt>
      <c:pivotFmt>
        <c:idx val="233"/>
      </c:pivotFmt>
      <c:pivotFmt>
        <c:idx val="234"/>
      </c:pivotFmt>
      <c:pivotFmt>
        <c:idx val="235"/>
      </c:pivotFmt>
      <c:pivotFmt>
        <c:idx val="236"/>
      </c:pivotFmt>
      <c:pivotFmt>
        <c:idx val="237"/>
      </c:pivotFmt>
      <c:pivotFmt>
        <c:idx val="238"/>
      </c:pivotFmt>
      <c:pivotFmt>
        <c:idx val="239"/>
      </c:pivotFmt>
      <c:pivotFmt>
        <c:idx val="240"/>
      </c:pivotFmt>
      <c:pivotFmt>
        <c:idx val="241"/>
      </c:pivotFmt>
      <c:pivotFmt>
        <c:idx val="242"/>
      </c:pivotFmt>
      <c:pivotFmt>
        <c:idx val="243"/>
      </c:pivotFmt>
      <c:pivotFmt>
        <c:idx val="244"/>
      </c:pivotFmt>
      <c:pivotFmt>
        <c:idx val="245"/>
      </c:pivotFmt>
      <c:pivotFmt>
        <c:idx val="246"/>
      </c:pivotFmt>
      <c:pivotFmt>
        <c:idx val="247"/>
      </c:pivotFmt>
      <c:pivotFmt>
        <c:idx val="248"/>
      </c:pivotFmt>
      <c:pivotFmt>
        <c:idx val="249"/>
      </c:pivotFmt>
      <c:pivotFmt>
        <c:idx val="250"/>
      </c:pivotFmt>
      <c:pivotFmt>
        <c:idx val="251"/>
      </c:pivotFmt>
      <c:pivotFmt>
        <c:idx val="252"/>
      </c:pivotFmt>
      <c:pivotFmt>
        <c:idx val="253"/>
      </c:pivotFmt>
      <c:pivotFmt>
        <c:idx val="254"/>
      </c:pivotFmt>
      <c:pivotFmt>
        <c:idx val="255"/>
      </c:pivotFmt>
      <c:pivotFmt>
        <c:idx val="256"/>
      </c:pivotFmt>
      <c:pivotFmt>
        <c:idx val="257"/>
      </c:pivotFmt>
      <c:pivotFmt>
        <c:idx val="258"/>
      </c:pivotFmt>
      <c:pivotFmt>
        <c:idx val="259"/>
      </c:pivotFmt>
      <c:pivotFmt>
        <c:idx val="260"/>
      </c:pivotFmt>
      <c:pivotFmt>
        <c:idx val="261"/>
      </c:pivotFmt>
      <c:pivotFmt>
        <c:idx val="262"/>
      </c:pivotFmt>
      <c:pivotFmt>
        <c:idx val="263"/>
      </c:pivotFmt>
      <c:pivotFmt>
        <c:idx val="264"/>
      </c:pivotFmt>
      <c:pivotFmt>
        <c:idx val="265"/>
      </c:pivotFmt>
      <c:pivotFmt>
        <c:idx val="266"/>
      </c:pivotFmt>
      <c:pivotFmt>
        <c:idx val="267"/>
      </c:pivotFmt>
      <c:pivotFmt>
        <c:idx val="268"/>
      </c:pivotFmt>
      <c:pivotFmt>
        <c:idx val="269"/>
      </c:pivotFmt>
      <c:pivotFmt>
        <c:idx val="270"/>
      </c:pivotFmt>
      <c:pivotFmt>
        <c:idx val="271"/>
      </c:pivotFmt>
      <c:pivotFmt>
        <c:idx val="272"/>
      </c:pivotFmt>
      <c:pivotFmt>
        <c:idx val="273"/>
      </c:pivotFmt>
      <c:pivotFmt>
        <c:idx val="274"/>
      </c:pivotFmt>
      <c:pivotFmt>
        <c:idx val="275"/>
      </c:pivotFmt>
      <c:pivotFmt>
        <c:idx val="276"/>
      </c:pivotFmt>
      <c:pivotFmt>
        <c:idx val="277"/>
      </c:pivotFmt>
      <c:pivotFmt>
        <c:idx val="278"/>
      </c:pivotFmt>
      <c:pivotFmt>
        <c:idx val="279"/>
      </c:pivotFmt>
      <c:pivotFmt>
        <c:idx val="280"/>
      </c:pivotFmt>
      <c:pivotFmt>
        <c:idx val="281"/>
      </c:pivotFmt>
      <c:pivotFmt>
        <c:idx val="282"/>
      </c:pivotFmt>
      <c:pivotFmt>
        <c:idx val="283"/>
      </c:pivotFmt>
      <c:pivotFmt>
        <c:idx val="284"/>
      </c:pivotFmt>
      <c:pivotFmt>
        <c:idx val="285"/>
      </c:pivotFmt>
      <c:pivotFmt>
        <c:idx val="286"/>
      </c:pivotFmt>
      <c:pivotFmt>
        <c:idx val="287"/>
      </c:pivotFmt>
      <c:pivotFmt>
        <c:idx val="288"/>
      </c:pivotFmt>
      <c:pivotFmt>
        <c:idx val="289"/>
      </c:pivotFmt>
      <c:pivotFmt>
        <c:idx val="290"/>
      </c:pivotFmt>
      <c:pivotFmt>
        <c:idx val="291"/>
      </c:pivotFmt>
      <c:pivotFmt>
        <c:idx val="292"/>
      </c:pivotFmt>
      <c:pivotFmt>
        <c:idx val="293"/>
      </c:pivotFmt>
      <c:pivotFmt>
        <c:idx val="294"/>
      </c:pivotFmt>
      <c:pivotFmt>
        <c:idx val="295"/>
      </c:pivotFmt>
      <c:pivotFmt>
        <c:idx val="296"/>
      </c:pivotFmt>
      <c:pivotFmt>
        <c:idx val="297"/>
      </c:pivotFmt>
      <c:pivotFmt>
        <c:idx val="298"/>
      </c:pivotFmt>
      <c:pivotFmt>
        <c:idx val="299"/>
      </c:pivotFmt>
      <c:pivotFmt>
        <c:idx val="300"/>
      </c:pivotFmt>
      <c:pivotFmt>
        <c:idx val="301"/>
      </c:pivotFmt>
      <c:pivotFmt>
        <c:idx val="302"/>
      </c:pivotFmt>
      <c:pivotFmt>
        <c:idx val="303"/>
      </c:pivotFmt>
      <c:pivotFmt>
        <c:idx val="304"/>
      </c:pivotFmt>
      <c:pivotFmt>
        <c:idx val="305"/>
      </c:pivotFmt>
      <c:pivotFmt>
        <c:idx val="306"/>
      </c:pivotFmt>
      <c:pivotFmt>
        <c:idx val="307"/>
      </c:pivotFmt>
      <c:pivotFmt>
        <c:idx val="308"/>
      </c:pivotFmt>
      <c:pivotFmt>
        <c:idx val="309"/>
      </c:pivotFmt>
      <c:pivotFmt>
        <c:idx val="310"/>
      </c:pivotFmt>
      <c:pivotFmt>
        <c:idx val="311"/>
      </c:pivotFmt>
      <c:pivotFmt>
        <c:idx val="312"/>
      </c:pivotFmt>
      <c:pivotFmt>
        <c:idx val="313"/>
      </c:pivotFmt>
      <c:pivotFmt>
        <c:idx val="314"/>
      </c:pivotFmt>
      <c:pivotFmt>
        <c:idx val="315"/>
      </c:pivotFmt>
      <c:pivotFmt>
        <c:idx val="316"/>
      </c:pivotFmt>
      <c:pivotFmt>
        <c:idx val="317"/>
      </c:pivotFmt>
      <c:pivotFmt>
        <c:idx val="318"/>
      </c:pivotFmt>
      <c:pivotFmt>
        <c:idx val="319"/>
      </c:pivotFmt>
      <c:pivotFmt>
        <c:idx val="320"/>
      </c:pivotFmt>
      <c:pivotFmt>
        <c:idx val="321"/>
      </c:pivotFmt>
      <c:pivotFmt>
        <c:idx val="322"/>
      </c:pivotFmt>
      <c:pivotFmt>
        <c:idx val="323"/>
      </c:pivotFmt>
      <c:pivotFmt>
        <c:idx val="324"/>
      </c:pivotFmt>
      <c:pivotFmt>
        <c:idx val="325"/>
      </c:pivotFmt>
      <c:pivotFmt>
        <c:idx val="326"/>
      </c:pivotFmt>
      <c:pivotFmt>
        <c:idx val="327"/>
      </c:pivotFmt>
      <c:pivotFmt>
        <c:idx val="328"/>
      </c:pivotFmt>
      <c:pivotFmt>
        <c:idx val="329"/>
      </c:pivotFmt>
      <c:pivotFmt>
        <c:idx val="330"/>
      </c:pivotFmt>
      <c:pivotFmt>
        <c:idx val="331"/>
      </c:pivotFmt>
      <c:pivotFmt>
        <c:idx val="332"/>
      </c:pivotFmt>
      <c:pivotFmt>
        <c:idx val="333"/>
      </c:pivotFmt>
      <c:pivotFmt>
        <c:idx val="334"/>
      </c:pivotFmt>
      <c:pivotFmt>
        <c:idx val="335"/>
      </c:pivotFmt>
      <c:pivotFmt>
        <c:idx val="336"/>
      </c:pivotFmt>
      <c:pivotFmt>
        <c:idx val="337"/>
      </c:pivotFmt>
      <c:pivotFmt>
        <c:idx val="338"/>
      </c:pivotFmt>
      <c:pivotFmt>
        <c:idx val="339"/>
      </c:pivotFmt>
      <c:pivotFmt>
        <c:idx val="340"/>
      </c:pivotFmt>
      <c:pivotFmt>
        <c:idx val="341"/>
      </c:pivotFmt>
      <c:pivotFmt>
        <c:idx val="342"/>
      </c:pivotFmt>
      <c:pivotFmt>
        <c:idx val="343"/>
      </c:pivotFmt>
      <c:pivotFmt>
        <c:idx val="344"/>
      </c:pivotFmt>
      <c:pivotFmt>
        <c:idx val="345"/>
      </c:pivotFmt>
      <c:pivotFmt>
        <c:idx val="346"/>
      </c:pivotFmt>
      <c:pivotFmt>
        <c:idx val="347"/>
      </c:pivotFmt>
      <c:pivotFmt>
        <c:idx val="348"/>
      </c:pivotFmt>
      <c:pivotFmt>
        <c:idx val="349"/>
      </c:pivotFmt>
      <c:pivotFmt>
        <c:idx val="350"/>
      </c:pivotFmt>
      <c:pivotFmt>
        <c:idx val="351"/>
      </c:pivotFmt>
      <c:pivotFmt>
        <c:idx val="352"/>
      </c:pivotFmt>
      <c:pivotFmt>
        <c:idx val="353"/>
      </c:pivotFmt>
      <c:pivotFmt>
        <c:idx val="354"/>
      </c:pivotFmt>
      <c:pivotFmt>
        <c:idx val="355"/>
      </c:pivotFmt>
      <c:pivotFmt>
        <c:idx val="356"/>
      </c:pivotFmt>
      <c:pivotFmt>
        <c:idx val="357"/>
      </c:pivotFmt>
      <c:pivotFmt>
        <c:idx val="358"/>
      </c:pivotFmt>
      <c:pivotFmt>
        <c:idx val="359"/>
      </c:pivotFmt>
      <c:pivotFmt>
        <c:idx val="360"/>
      </c:pivotFmt>
      <c:pivotFmt>
        <c:idx val="361"/>
      </c:pivotFmt>
      <c:pivotFmt>
        <c:idx val="362"/>
      </c:pivotFmt>
      <c:pivotFmt>
        <c:idx val="363"/>
      </c:pivotFmt>
      <c:pivotFmt>
        <c:idx val="364"/>
      </c:pivotFmt>
      <c:pivotFmt>
        <c:idx val="365"/>
      </c:pivotFmt>
      <c:pivotFmt>
        <c:idx val="366"/>
      </c:pivotFmt>
      <c:pivotFmt>
        <c:idx val="367"/>
      </c:pivotFmt>
      <c:pivotFmt>
        <c:idx val="368"/>
      </c:pivotFmt>
      <c:pivotFmt>
        <c:idx val="369"/>
      </c:pivotFmt>
      <c:pivotFmt>
        <c:idx val="370"/>
      </c:pivotFmt>
      <c:pivotFmt>
        <c:idx val="371"/>
      </c:pivotFmt>
      <c:pivotFmt>
        <c:idx val="372"/>
      </c:pivotFmt>
      <c:pivotFmt>
        <c:idx val="373"/>
      </c:pivotFmt>
      <c:pivotFmt>
        <c:idx val="374"/>
      </c:pivotFmt>
      <c:pivotFmt>
        <c:idx val="375"/>
      </c:pivotFmt>
      <c:pivotFmt>
        <c:idx val="376"/>
      </c:pivotFmt>
      <c:pivotFmt>
        <c:idx val="377"/>
      </c:pivotFmt>
      <c:pivotFmt>
        <c:idx val="378"/>
      </c:pivotFmt>
      <c:pivotFmt>
        <c:idx val="379"/>
      </c:pivotFmt>
      <c:pivotFmt>
        <c:idx val="380"/>
      </c:pivotFmt>
      <c:pivotFmt>
        <c:idx val="381"/>
      </c:pivotFmt>
      <c:pivotFmt>
        <c:idx val="382"/>
      </c:pivotFmt>
      <c:pivotFmt>
        <c:idx val="383"/>
      </c:pivotFmt>
      <c:pivotFmt>
        <c:idx val="384"/>
      </c:pivotFmt>
      <c:pivotFmt>
        <c:idx val="385"/>
      </c:pivotFmt>
      <c:pivotFmt>
        <c:idx val="386"/>
      </c:pivotFmt>
      <c:pivotFmt>
        <c:idx val="387"/>
      </c:pivotFmt>
      <c:pivotFmt>
        <c:idx val="388"/>
      </c:pivotFmt>
      <c:pivotFmt>
        <c:idx val="389"/>
      </c:pivotFmt>
      <c:pivotFmt>
        <c:idx val="390"/>
      </c:pivotFmt>
      <c:pivotFmt>
        <c:idx val="391"/>
      </c:pivotFmt>
      <c:pivotFmt>
        <c:idx val="392"/>
      </c:pivotFmt>
      <c:pivotFmt>
        <c:idx val="393"/>
      </c:pivotFmt>
      <c:pivotFmt>
        <c:idx val="394"/>
      </c:pivotFmt>
      <c:pivotFmt>
        <c:idx val="395"/>
      </c:pivotFmt>
      <c:pivotFmt>
        <c:idx val="396"/>
      </c:pivotFmt>
      <c:pivotFmt>
        <c:idx val="397"/>
      </c:pivotFmt>
      <c:pivotFmt>
        <c:idx val="398"/>
      </c:pivotFmt>
      <c:pivotFmt>
        <c:idx val="399"/>
      </c:pivotFmt>
      <c:pivotFmt>
        <c:idx val="400"/>
      </c:pivotFmt>
      <c:pivotFmt>
        <c:idx val="401"/>
      </c:pivotFmt>
      <c:pivotFmt>
        <c:idx val="402"/>
      </c:pivotFmt>
      <c:pivotFmt>
        <c:idx val="403"/>
      </c:pivotFmt>
      <c:pivotFmt>
        <c:idx val="404"/>
      </c:pivotFmt>
      <c:pivotFmt>
        <c:idx val="405"/>
      </c:pivotFmt>
      <c:pivotFmt>
        <c:idx val="406"/>
      </c:pivotFmt>
      <c:pivotFmt>
        <c:idx val="407"/>
      </c:pivotFmt>
      <c:pivotFmt>
        <c:idx val="408"/>
      </c:pivotFmt>
      <c:pivotFmt>
        <c:idx val="409"/>
      </c:pivotFmt>
      <c:pivotFmt>
        <c:idx val="410"/>
      </c:pivotFmt>
      <c:pivotFmt>
        <c:idx val="4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rgbClr val="EE2A3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rgbClr val="EE2A3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9"/>
        <c:spPr>
          <a:solidFill>
            <a:srgbClr val="EE2A3D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E9-47D2-951D-1B72A0BA7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99FF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square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CC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triang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99FF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CC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99FF9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CC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E2-4029-AE36-536834CCF7A4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E2-4029-AE36-536834CCF7A4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E2-4029-AE36-536834CCF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1.93603294631132E-2"/>
          <c:y val="8.9730632214521294E-2"/>
          <c:w val="0.66673706698902802"/>
          <c:h val="0.84289335979235103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07-4454-AF15-B46C6CF9932B}"/>
            </c:ext>
          </c:extLst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07-4454-AF15-B46C6CF9932B}"/>
            </c:ext>
          </c:extLst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D07-4454-AF15-B46C6CF9932B}"/>
            </c:ext>
          </c:extLst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07-4454-AF15-B46C6CF9932B}"/>
            </c:ext>
          </c:extLst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D07-4454-AF15-B46C6CF9932B}"/>
            </c:ext>
          </c:extLst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D07-4454-AF15-B46C6CF9932B}"/>
            </c:ext>
          </c:extLst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D07-4454-AF15-B46C6CF9932B}"/>
            </c:ext>
          </c:extLst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D07-4454-AF15-B46C6CF9932B}"/>
            </c:ext>
          </c:extLst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D07-4454-AF15-B46C6CF9932B}"/>
            </c:ext>
          </c:extLst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D07-4454-AF15-B46C6CF9932B}"/>
            </c:ext>
          </c:extLst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D07-4454-AF15-B46C6CF9932B}"/>
            </c:ext>
          </c:extLst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D07-4454-AF15-B46C6CF9932B}"/>
            </c:ext>
          </c:extLst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D07-4454-AF15-B46C6CF9932B}"/>
            </c:ext>
          </c:extLst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D07-4454-AF15-B46C6CF9932B}"/>
            </c:ext>
          </c:extLst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D07-4454-AF15-B46C6CF9932B}"/>
            </c:ext>
          </c:extLst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D07-4454-AF15-B46C6CF9932B}"/>
            </c:ext>
          </c:extLst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D07-4454-AF15-B46C6CF9932B}"/>
            </c:ext>
          </c:extLst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D07-4454-AF15-B46C6CF9932B}"/>
            </c:ext>
          </c:extLst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D07-4454-AF15-B46C6CF99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0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2.2371541642834399E-2"/>
          <c:y val="5.6868050022167202E-2"/>
          <c:w val="0.60432440944881904"/>
          <c:h val="0.8936504810639459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3-4060-A981-BA78DFBC82D1}"/>
            </c:ext>
          </c:extLst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3-4060-A981-BA78DFBC82D1}"/>
            </c:ext>
          </c:extLst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A3-4060-A981-BA78DFBC82D1}"/>
            </c:ext>
          </c:extLst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4A3-4060-A981-BA78DFBC82D1}"/>
            </c:ext>
          </c:extLst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4A3-4060-A981-BA78DFBC82D1}"/>
            </c:ext>
          </c:extLst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4A3-4060-A981-BA78DFBC82D1}"/>
            </c:ext>
          </c:extLst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4A3-4060-A981-BA78DFBC82D1}"/>
            </c:ext>
          </c:extLst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4A3-4060-A981-BA78DFBC82D1}"/>
            </c:ext>
          </c:extLst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4A3-4060-A981-BA78DFBC82D1}"/>
            </c:ext>
          </c:extLst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4A3-4060-A981-BA78DFBC82D1}"/>
            </c:ext>
          </c:extLst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4A3-4060-A981-BA78DFBC82D1}"/>
            </c:ext>
          </c:extLst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4A3-4060-A981-BA78DFBC82D1}"/>
            </c:ext>
          </c:extLst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4A3-4060-A981-BA78DFBC82D1}"/>
            </c:ext>
          </c:extLst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4A3-4060-A981-BA78DFBC82D1}"/>
            </c:ext>
          </c:extLst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4A3-4060-A981-BA78DFBC82D1}"/>
            </c:ext>
          </c:extLst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4A3-4060-A981-BA78DFBC82D1}"/>
            </c:ext>
          </c:extLst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4A3-4060-A981-BA78DFBC82D1}"/>
            </c:ext>
          </c:extLst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4A3-4060-A981-BA78DFBC82D1}"/>
            </c:ext>
          </c:extLst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4A3-4060-A981-BA78DFBC82D1}"/>
            </c:ext>
          </c:extLst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4A3-4060-A981-BA78DFBC82D1}"/>
            </c:ext>
          </c:extLst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4A3-4060-A981-BA78DFBC82D1}"/>
            </c:ext>
          </c:extLst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44A3-4060-A981-BA78DFBC82D1}"/>
            </c:ext>
          </c:extLst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4A3-4060-A981-BA78DFBC82D1}"/>
            </c:ext>
          </c:extLst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44A3-4060-A981-BA78DFBC82D1}"/>
            </c:ext>
          </c:extLst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4A3-4060-A981-BA78DFBC82D1}"/>
            </c:ext>
          </c:extLst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44A3-4060-A981-BA78DFBC82D1}"/>
            </c:ext>
          </c:extLst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44A3-4060-A981-BA78DFBC82D1}"/>
            </c:ext>
          </c:extLst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44A3-4060-A981-BA78DFBC82D1}"/>
            </c:ext>
          </c:extLst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44A3-4060-A981-BA78DFBC82D1}"/>
            </c:ext>
          </c:extLst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44A3-4060-A981-BA78DFBC82D1}"/>
            </c:ext>
          </c:extLst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4A3-4060-A981-BA78DFBC82D1}"/>
            </c:ext>
          </c:extLst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44A3-4060-A981-BA78DFBC82D1}"/>
            </c:ext>
          </c:extLst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44A3-4060-A981-BA78DFBC82D1}"/>
            </c:ext>
          </c:extLst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44A3-4060-A981-BA78DFBC82D1}"/>
            </c:ext>
          </c:extLst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44A3-4060-A981-BA78DFBC82D1}"/>
            </c:ext>
          </c:extLst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44A3-4060-A981-BA78DFBC82D1}"/>
            </c:ext>
          </c:extLst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44A3-4060-A981-BA78DFBC82D1}"/>
            </c:ext>
          </c:extLst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44A3-4060-A981-BA78DFBC82D1}"/>
            </c:ext>
          </c:extLst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44A3-4060-A981-BA78DFBC82D1}"/>
            </c:ext>
          </c:extLst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44A3-4060-A981-BA78DFBC82D1}"/>
            </c:ext>
          </c:extLst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44A3-4060-A981-BA78DFBC82D1}"/>
            </c:ext>
          </c:extLst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44A3-4060-A981-BA78DFBC82D1}"/>
            </c:ext>
          </c:extLst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44A3-4060-A981-BA78DFBC8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04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Queries of relations for daily operation and activities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E-R diagram &amp; normalization and construction of database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</a:t>
          </a:r>
          <a:r>
            <a:rPr lang="en-US" altLang="zh-CN" baseline="0" dirty="0"/>
            <a:t>Analysis of entities and relations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SQL queries for data analysis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18408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baseline="0" dirty="0"/>
            <a:t>1. Project Background</a:t>
          </a:r>
          <a:endParaRPr lang="zh-CN" sz="2700" kern="1200" dirty="0"/>
        </a:p>
      </dsp:txBody>
      <dsp:txXfrm>
        <a:off x="39323" y="223409"/>
        <a:ext cx="10826219" cy="726899"/>
      </dsp:txXfrm>
    </dsp:sp>
    <dsp:sp modelId="{777DD743-4A89-4D0B-8A97-C557529EA32C}">
      <dsp:nvSpPr>
        <dsp:cNvPr id="0" name=""/>
        <dsp:cNvSpPr/>
      </dsp:nvSpPr>
      <dsp:spPr>
        <a:xfrm>
          <a:off x="0" y="106739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</a:t>
          </a:r>
          <a:r>
            <a:rPr lang="en-US" altLang="zh-CN" sz="2700" kern="1200" baseline="0" dirty="0"/>
            <a:t>Analysis of entities and relations</a:t>
          </a:r>
          <a:endParaRPr lang="zh-CN" sz="2700" kern="1200" dirty="0"/>
        </a:p>
      </dsp:txBody>
      <dsp:txXfrm>
        <a:off x="39323" y="1106714"/>
        <a:ext cx="10826219" cy="726899"/>
      </dsp:txXfrm>
    </dsp:sp>
    <dsp:sp modelId="{6A14C509-36AE-4C3C-9B41-FCFA7DB42CB2}">
      <dsp:nvSpPr>
        <dsp:cNvPr id="0" name=""/>
        <dsp:cNvSpPr/>
      </dsp:nvSpPr>
      <dsp:spPr>
        <a:xfrm>
          <a:off x="0" y="195069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3. E-R diagram &amp; normalization and construction of database</a:t>
          </a:r>
          <a:endParaRPr lang="zh-CN" sz="2700" kern="1200" dirty="0"/>
        </a:p>
      </dsp:txBody>
      <dsp:txXfrm>
        <a:off x="39323" y="1990019"/>
        <a:ext cx="10826219" cy="726899"/>
      </dsp:txXfrm>
    </dsp:sp>
    <dsp:sp modelId="{51E91549-3817-4227-995F-3E935AAAF392}">
      <dsp:nvSpPr>
        <dsp:cNvPr id="0" name=""/>
        <dsp:cNvSpPr/>
      </dsp:nvSpPr>
      <dsp:spPr>
        <a:xfrm>
          <a:off x="0" y="2834001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4. Queries of relations for daily operation and activities</a:t>
          </a:r>
          <a:endParaRPr lang="zh-CN" sz="2700" kern="1200" dirty="0"/>
        </a:p>
      </dsp:txBody>
      <dsp:txXfrm>
        <a:off x="39323" y="2873324"/>
        <a:ext cx="10826219" cy="726899"/>
      </dsp:txXfrm>
    </dsp:sp>
    <dsp:sp modelId="{B4D44F09-11FC-4A53-93B3-FC7F75F434A6}">
      <dsp:nvSpPr>
        <dsp:cNvPr id="0" name=""/>
        <dsp:cNvSpPr/>
      </dsp:nvSpPr>
      <dsp:spPr>
        <a:xfrm>
          <a:off x="0" y="3717306"/>
          <a:ext cx="10904865" cy="805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5. SQL queries for data analysis</a:t>
          </a:r>
          <a:endParaRPr lang="zh-CN" sz="2700" kern="1200" dirty="0"/>
        </a:p>
      </dsp:txBody>
      <dsp:txXfrm>
        <a:off x="39323" y="3756629"/>
        <a:ext cx="10826219" cy="726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0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36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87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5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38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67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92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04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5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2021/4/22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2021/4/22</a:t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/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 --Normalization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BB27B2-8E31-49BB-BD23-517528A0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3"/>
          <a:stretch/>
        </p:blipFill>
        <p:spPr>
          <a:xfrm>
            <a:off x="65196" y="1548913"/>
            <a:ext cx="12061607" cy="41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25BA3-5336-4E80-9E3A-EEE79AD3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5" y="1304224"/>
            <a:ext cx="6974367" cy="5524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3397012" y="631824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87CE8-604F-4275-AA13-C5170C8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8" y="1709936"/>
            <a:ext cx="3162574" cy="50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684468" y="4458198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367997" y="6190637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6F600-4013-48CA-8D01-6790F6F4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7" y="1766031"/>
            <a:ext cx="3878916" cy="5136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0700A-0226-4975-864C-FC49FE6D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80" y="339360"/>
            <a:ext cx="6751905" cy="6309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count_year,count(*) as count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</a:t>
            </a:r>
          </a:p>
          <a:p>
            <a:r>
              <a:rPr lang="zh-CN" altLang="en-US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YEAR_BUILT_027!='';</a:t>
            </a: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a.*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 a inner join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(select count_state,max(count) count from bridge_count group by count_state)b </a:t>
            </a:r>
          </a:p>
          <a:p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a.count_state = b.count_state and a.count = b.count order by a.count_state;</a:t>
            </a: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66050" y="4772660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91120" y="21266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b="49924"/>
          <a:stretch>
            <a:fillRect/>
          </a:stretch>
        </p:blipFill>
        <p:spPr>
          <a:xfrm>
            <a:off x="2045335" y="1240155"/>
            <a:ext cx="2459355" cy="5431790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stion1.pngquestion1"/>
          <p:cNvPicPr>
            <a:picLocks noChangeAspect="1"/>
          </p:cNvPicPr>
          <p:nvPr/>
        </p:nvPicPr>
        <p:blipFill>
          <a:blip r:embed="rId3"/>
          <a:srcRect t="50006"/>
          <a:stretch>
            <a:fillRect/>
          </a:stretch>
        </p:blipFill>
        <p:spPr>
          <a:xfrm>
            <a:off x="6121400" y="1327150"/>
            <a:ext cx="2508250" cy="5530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63423971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/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the total value of players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2021/4/23</a:t>
            </a:fld>
            <a:endParaRPr 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B5B1A23-8CE2-4CB1-9D2B-DA83B1A3D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9C882A1-2390-4D37-BE9F-23705494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/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759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8527634-19F5-4B14-BDBC-3A0EFAABB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09752"/>
              </p:ext>
            </p:extLst>
          </p:nvPr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>
            <a:extLst>
              <a:ext uri="{FF2B5EF4-FFF2-40B4-BE49-F238E27FC236}">
                <a16:creationId xmlns:a16="http://schemas.microsoft.com/office/drawing/2014/main" id="{39472E67-3C0D-4F49-B80C-F7CE983C3CF3}"/>
              </a:ext>
            </a:extLst>
          </p:cNvPr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E65484C1-8420-415A-8EA9-A7CF3A227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3590759"/>
              </p:ext>
            </p:extLst>
          </p:nvPr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132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A3A90AC-FDD1-4FC2-A2F2-FFF804023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282109"/>
              </p:ext>
            </p:extLst>
          </p:nvPr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6485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8040202-04CB-4841-9A40-947CF28CB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031925"/>
              </p:ext>
            </p:extLst>
          </p:nvPr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095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BFDA63-4415-4E13-8E07-C988AF578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895635"/>
              </p:ext>
            </p:extLst>
          </p:nvPr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607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the total value of players in season 20/21.</a:t>
            </a:r>
            <a:endParaRPr 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24E2617-C4BF-419A-913D-5ED0EFD88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549884"/>
              </p:ext>
            </p:extLst>
          </p:nvPr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70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134A251-28A3-404B-9944-F198B1B79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758899"/>
              </p:ext>
            </p:extLst>
          </p:nvPr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>
            <a:extLst>
              <a:ext uri="{FF2B5EF4-FFF2-40B4-BE49-F238E27FC236}">
                <a16:creationId xmlns:a16="http://schemas.microsoft.com/office/drawing/2014/main" id="{46C455B2-335F-419E-B377-67976D5A3EDB}"/>
              </a:ext>
            </a:extLst>
          </p:cNvPr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</p:spTree>
    <p:extLst>
      <p:ext uri="{BB962C8B-B14F-4D97-AF65-F5344CB8AC3E}">
        <p14:creationId xmlns:p14="http://schemas.microsoft.com/office/powerpoint/2010/main" val="2449492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league.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311652-5162-4EE8-936B-FCBB4F6E8CF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2" r="241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pymysql</a:t>
            </a:r>
          </a:p>
          <a:p>
            <a:r>
              <a:rPr lang="en-US" altLang="zh-CN"/>
              <a:t>Flask</a:t>
            </a:r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local mysql database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50677" b="91354"/>
          <a:stretch>
            <a:fillRect/>
          </a:stretch>
        </p:blipFill>
        <p:spPr>
          <a:xfrm>
            <a:off x="502285" y="4491355"/>
            <a:ext cx="113506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2021/4/22</a:t>
            </a:fld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3650CA5-7839-4C9A-B475-D83E86B5A53C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2. Entities &amp; Relations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2021/4/23</a:t>
            </a:fld>
            <a:endParaRPr 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B5B1A23-8CE2-4CB1-9D2B-DA83B1A3D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>
            <a:extLst>
              <a:ext uri="{FF2B5EF4-FFF2-40B4-BE49-F238E27FC236}">
                <a16:creationId xmlns:a16="http://schemas.microsoft.com/office/drawing/2014/main" id="{4D1C4912-4EB9-498B-B0B9-A1C958F31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/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44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table (2)(3)(4)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player table: “player”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37F8786-294F-44AA-94FF-54737DB4E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2" r="15475"/>
          <a:stretch/>
        </p:blipFill>
        <p:spPr>
          <a:xfrm>
            <a:off x="3116422" y="1353580"/>
            <a:ext cx="5789182" cy="514126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071CB3B-EFD4-4846-922B-87ACC836CCEE}"/>
              </a:ext>
            </a:extLst>
          </p:cNvPr>
          <p:cNvSpPr/>
          <p:nvPr/>
        </p:nvSpPr>
        <p:spPr>
          <a:xfrm>
            <a:off x="3163078" y="1455576"/>
            <a:ext cx="1343608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FE8F9B-E09F-48C7-8C4F-1683CFA2397A}"/>
              </a:ext>
            </a:extLst>
          </p:cNvPr>
          <p:cNvSpPr/>
          <p:nvPr/>
        </p:nvSpPr>
        <p:spPr>
          <a:xfrm>
            <a:off x="7508035" y="1691952"/>
            <a:ext cx="1343608" cy="687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A55DBB-D5D8-41AA-8912-4F8798CA833D}"/>
              </a:ext>
            </a:extLst>
          </p:cNvPr>
          <p:cNvSpPr/>
          <p:nvPr/>
        </p:nvSpPr>
        <p:spPr>
          <a:xfrm>
            <a:off x="3163078" y="2919258"/>
            <a:ext cx="1343608" cy="1251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1F6D28-7101-4A7A-A4B2-5494815E23FC}"/>
              </a:ext>
            </a:extLst>
          </p:cNvPr>
          <p:cNvSpPr/>
          <p:nvPr/>
        </p:nvSpPr>
        <p:spPr>
          <a:xfrm>
            <a:off x="5694784" y="2262674"/>
            <a:ext cx="1555102" cy="4232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BCE15E-653D-4E41-A411-8421618203F7}"/>
              </a:ext>
            </a:extLst>
          </p:cNvPr>
          <p:cNvSpPr txBox="1"/>
          <p:nvPr/>
        </p:nvSpPr>
        <p:spPr>
          <a:xfrm>
            <a:off x="2093166" y="1507286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9EF779-545E-48FA-897B-769F66734F27}"/>
              </a:ext>
            </a:extLst>
          </p:cNvPr>
          <p:cNvSpPr txBox="1"/>
          <p:nvPr/>
        </p:nvSpPr>
        <p:spPr>
          <a:xfrm>
            <a:off x="2332654" y="2900436"/>
            <a:ext cx="14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1B0ACF-7BA7-4E6C-993B-A1509FED4BCA}"/>
              </a:ext>
            </a:extLst>
          </p:cNvPr>
          <p:cNvSpPr txBox="1"/>
          <p:nvPr/>
        </p:nvSpPr>
        <p:spPr>
          <a:xfrm>
            <a:off x="8976049" y="1876618"/>
            <a:ext cx="19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Country/Region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8EEAC0-FD8E-4024-93DC-D147083AD972}"/>
              </a:ext>
            </a:extLst>
          </p:cNvPr>
          <p:cNvSpPr txBox="1"/>
          <p:nvPr/>
        </p:nvSpPr>
        <p:spPr>
          <a:xfrm>
            <a:off x="7427167" y="3582955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125</TotalTime>
  <Words>2159</Words>
  <Application>Microsoft Office PowerPoint</Application>
  <PresentationFormat>宽屏</PresentationFormat>
  <Paragraphs>406</Paragraphs>
  <Slides>60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</vt:lpstr>
      <vt:lpstr>1. Project Background</vt:lpstr>
      <vt:lpstr>1. Project Background</vt:lpstr>
      <vt:lpstr>2. Entities &amp; Relations</vt:lpstr>
      <vt:lpstr>2.1 Database design  </vt:lpstr>
      <vt:lpstr>2.1 Database Design</vt:lpstr>
      <vt:lpstr>2.1 Database Design</vt:lpstr>
      <vt:lpstr>2.1 Database Design --Normalization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4 Data Analysis  </vt:lpstr>
      <vt:lpstr>2.4.1 How does the total salaries of the BIG 6 clubs of English  Premiere League change from season 14/15 to 20/21?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2.4.1 The rank of clubs in each of the "Big Five" European football  leagues in terms of the total value of players in season 20/21.</vt:lpstr>
      <vt:lpstr>2.4.3 A Comparison of the Big 3 Clubs of La Liga in Terms of Overall  Ratings of Different Positions from Season 18/19  to 20/21.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94</cp:revision>
  <dcterms:created xsi:type="dcterms:W3CDTF">2020-11-27T18:19:00Z</dcterms:created>
  <dcterms:modified xsi:type="dcterms:W3CDTF">2021-04-22T16:03:03Z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